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-36512" y="79464"/>
            <a:ext cx="9180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1. In the experiment, a glass plate is used as the substrate. After spraying speckle on the paw pads, the cats move straight ahead on the substrate, a high speed camera installed under the substrate captures the moving images, and the images are captured at 200 frames per second.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Fig.A-Fig.H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are the partial images of the whole contact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process.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16288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CN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16288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9992" y="16288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CN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6216" y="16288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zh-CN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552" y="34290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CN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83768" y="34290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zh-CN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9992" y="34290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zh-CN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6216" y="34290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zh-CN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图片 4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08960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图片 4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844824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图片 4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844824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图片 4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844824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图片 4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717032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图片 4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3717032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图片 49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3681168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图片 50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3645024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矩形 51"/>
          <p:cNvSpPr/>
          <p:nvPr/>
        </p:nvSpPr>
        <p:spPr>
          <a:xfrm>
            <a:off x="467544" y="3068960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Upcoming contact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t=0.000s   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t=0.015s 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t=0.025s</a:t>
            </a:r>
            <a:endParaRPr lang="zh-CN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899592" y="5013176"/>
            <a:ext cx="7128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t=0.185s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t=0.255s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t=0.275s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t=0.290s</a:t>
            </a:r>
            <a:endParaRPr lang="zh-CN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907704" y="5589240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complete contact process at 0.78m/s</a:t>
            </a:r>
            <a:r>
              <a:rPr lang="zh-CN" altLang="zh-CN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baseline="-25000" dirty="0" err="1" smtClean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=0.305s</a:t>
            </a:r>
            <a:r>
              <a:rPr lang="zh-CN" altLang="zh-CN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93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</dc:creator>
  <cp:lastModifiedBy>ASUS</cp:lastModifiedBy>
  <cp:revision>3</cp:revision>
  <dcterms:created xsi:type="dcterms:W3CDTF">2020-09-01T01:59:17Z</dcterms:created>
  <dcterms:modified xsi:type="dcterms:W3CDTF">2020-09-24T06:14:09Z</dcterms:modified>
</cp:coreProperties>
</file>